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1" r:id="rId4"/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9" autoAdjust="0"/>
    <p:restoredTop sz="94660"/>
  </p:normalViewPr>
  <p:slideViewPr>
    <p:cSldViewPr snapToGrid="0">
      <p:cViewPr>
        <p:scale>
          <a:sx n="90" d="100"/>
          <a:sy n="90" d="100"/>
        </p:scale>
        <p:origin x="36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10356-169B-4B51-8B90-32834C73C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405632D-5B81-4FD6-AFE3-78A982332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438E91-9ACB-4490-8149-49EF61FA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097076-A13B-4AAB-A369-9E317C508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968BF2-CFC4-49B1-86C2-B8A447A2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99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F99098-CC02-48B6-B5B2-6B132BA6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37BF49-9110-4CBC-9921-D59428385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AC22D6-6D2B-42E9-B509-2D562452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A85CA8D-7F4C-4227-AB2E-82A1C4DB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700E4E-E8EF-42C8-89E8-07DF301C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2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37719EB-3232-43AA-94A0-5118524D00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871CF0-AAB6-4619-A190-2D526C322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BBC298-A830-42D0-A879-EF35AAC5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F2B3D2-A4FD-4DFA-A9F3-A89D46FB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9064FA-A74E-4524-9DBA-076A7A4A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361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97CC46-138A-4D54-99AE-A74FCBF3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B209A2-BB6C-4104-B1EA-838500073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17F465-CBC1-43EF-9515-B558D892D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475ADA-562A-49C1-9A51-EC269A5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B6E1BB-0641-4C1A-82E0-CB6BB5C3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01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1FA22-03CE-4B61-8B83-8495A096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F31DF53-9B31-4FF0-A3FA-9FB04F2F8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B41EC6-EAC0-4474-8F36-66BA7CF3F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397C65-09BE-4543-8FAD-56497E21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EBAEE2-3775-4245-B151-7F393238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562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F33B88-ACAC-4EDD-9EA9-7E7137873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2C94EB-7751-4DE5-88D5-6F7BE4961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02FBE91-A8FB-44AD-B68F-EA2FC14C3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7DF523D-D9A4-47F0-B9CB-21837082E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DE4529-5DD6-4214-AB30-1855365D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FBA5CDD-276A-4498-B1F6-C20F91C3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70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5FA1BD-9803-472E-AD24-00596C02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0AED23-0743-4A5E-8B96-D8876FFB2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059F2E-6CCC-4FB7-8B82-4A4882D5C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8FF7AD6-0F96-4E0B-B7D8-A466FE5D3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58BD5B5-44D2-4854-85C8-D18392DEE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70B0180-7D2A-4C2F-9B9E-677F4543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6434703-B0B2-4754-BADE-FAAF502D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6F84CAE-B1B3-44A3-86A8-C0DB2E88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44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913E4F-39AD-4E60-97BB-A9520D12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CA18A43-5BA7-4179-972E-B63E606C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EBDF24-D1F7-4099-A67E-5C9981162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131AF8-5B5A-4828-BB0B-47F8CEEE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8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86F4BC9-407C-40AC-89E8-E5CD8C9F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08673D7-6159-425C-8693-3905DA7D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AD682A-7F19-4051-8BA6-E52C24E3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6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6929D2-03F6-4070-9C67-1F102702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A4F342-3EC3-487A-BFC9-0CAFAF92C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94DF019-B312-498A-8D4D-FF9871FA1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F8871A4-3B68-48A7-9EBE-9674D73B8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39E8FEB-C6D9-43AC-9A09-CF010779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60065A-314D-4D84-9B1C-F1C487B5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40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FEA526-5BE4-46DE-A4F0-95EA8EFF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461EA68-FCB9-4B1E-910E-28DE2B847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E90182-F279-4BA2-B5A0-5556DB0A6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C39D14E-816B-44EF-99BD-CD25ED9F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C7E49FA-E032-46A9-99A1-5EE85EA5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B7FEF38-B801-4D74-81F0-EE328BB9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98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3CD100-C000-4B62-A9A1-90615FF8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67C178-17A3-455D-B37F-E2A6C6564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402A95-75C2-499C-A4BB-FB2BF91A6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FD2BA-59D6-4DFB-8A1C-9BE93A80E274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C708CB-C2EB-427F-9034-5343189D7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99D4A7-4C86-4B47-BCB0-542A3B1B1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FC800-A01A-4974-B4EE-29FBCBD68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54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mp"/><Relationship Id="rId3" Type="http://schemas.openxmlformats.org/officeDocument/2006/relationships/image" Target="../media/image9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mp"/><Relationship Id="rId3" Type="http://schemas.openxmlformats.org/officeDocument/2006/relationships/image" Target="../media/image11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mp"/><Relationship Id="rId3" Type="http://schemas.openxmlformats.org/officeDocument/2006/relationships/image" Target="../media/image1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01" y="472273"/>
            <a:ext cx="8479712" cy="5148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395" y="889463"/>
            <a:ext cx="222504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Binary Threshold</a:t>
            </a:r>
          </a:p>
          <a:p>
            <a:r>
              <a:rPr lang="en-US" sz="1200" dirty="0" smtClean="0"/>
              <a:t>Pixels with intensity lower than the binary threshold are removed.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7395" y="2425964"/>
            <a:ext cx="2225040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Size Threshold</a:t>
            </a:r>
          </a:p>
          <a:p>
            <a:r>
              <a:rPr lang="en-US" sz="1200" dirty="0"/>
              <a:t>Pixels with areas greater than the size threshold are </a:t>
            </a:r>
            <a:r>
              <a:rPr lang="en-US" sz="1200" dirty="0" smtClean="0"/>
              <a:t>removed.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382602" y="5728010"/>
            <a:ext cx="4393694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Plot Histogram</a:t>
            </a:r>
          </a:p>
          <a:p>
            <a:r>
              <a:rPr lang="en-US" sz="1200" dirty="0" smtClean="0"/>
              <a:t>Plots a histogram of all pixel values to aid user in setting the binary threshold.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631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223" y="4438157"/>
            <a:ext cx="2194324" cy="2205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223" y="1175323"/>
            <a:ext cx="2205406" cy="2205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65" y="1175323"/>
            <a:ext cx="2194296" cy="2205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33" y="1175323"/>
            <a:ext cx="2188824" cy="2205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10" y="4406423"/>
            <a:ext cx="2180403" cy="2185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75" y="4406571"/>
            <a:ext cx="2194323" cy="22054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73528" y="880449"/>
            <a:ext cx="300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Binerize</a:t>
            </a:r>
            <a:r>
              <a:rPr lang="en-US" dirty="0" smtClean="0"/>
              <a:t> (Binary Threshold)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55337" y="837725"/>
            <a:ext cx="219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Erode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665764" y="837725"/>
            <a:ext cx="219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Dilate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5337" y="4068825"/>
            <a:ext cx="219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Identification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79172" y="4068825"/>
            <a:ext cx="311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Size Filter (</a:t>
            </a:r>
            <a:r>
              <a:rPr lang="en-US" smtClean="0"/>
              <a:t>Size Threshold)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50451" y="4005357"/>
            <a:ext cx="219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Removal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96785" y="149629"/>
            <a:ext cx="990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XTSkinZap</a:t>
            </a:r>
            <a:r>
              <a:rPr lang="en-US" dirty="0" smtClean="0"/>
              <a:t> function processes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3906982" y="2227811"/>
            <a:ext cx="997527" cy="216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457762" y="2278026"/>
            <a:ext cx="997527" cy="216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9479316" y="3668524"/>
            <a:ext cx="516330" cy="255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0800000">
            <a:off x="7506178" y="5432794"/>
            <a:ext cx="997527" cy="216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3916540" y="5459940"/>
            <a:ext cx="997527" cy="216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4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91DB77-19BB-40DA-86BB-2CBAF684C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79" y="1666740"/>
            <a:ext cx="3804170" cy="3926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490D78E-2920-450D-961F-B89911D9A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66" y="1681170"/>
            <a:ext cx="3858866" cy="3911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8984" y="1234480"/>
            <a:ext cx="385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77437" y="1234480"/>
            <a:ext cx="372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71062" y="305414"/>
            <a:ext cx="337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Threshold  = 290</a:t>
            </a:r>
          </a:p>
          <a:p>
            <a:r>
              <a:rPr lang="en-US" dirty="0" smtClean="0"/>
              <a:t>Size Threshold = 2000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98984" y="5670341"/>
            <a:ext cx="3858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skin auto fluorescence inhibit clear visualization of GFP signal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58807" y="5670341"/>
            <a:ext cx="370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SkinZap</a:t>
            </a:r>
            <a:r>
              <a:rPr lang="en-US" dirty="0" smtClean="0"/>
              <a:t> removes auto fluorescent skin to reveal clearer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6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54694E-81DB-4F2C-964A-6CD9F1EE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07" y="1681195"/>
            <a:ext cx="3708385" cy="3730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636BE9A-C2F3-47AE-BB74-0534FFF32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04" y="1681195"/>
            <a:ext cx="3726968" cy="37300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33904" y="1150882"/>
            <a:ext cx="372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65907" y="1150882"/>
            <a:ext cx="372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33904" y="5432533"/>
            <a:ext cx="420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skin auto fluorescence inhibit visualization of GFP signal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907" y="5411249"/>
            <a:ext cx="370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SkinZap</a:t>
            </a:r>
            <a:r>
              <a:rPr lang="en-US" dirty="0" smtClean="0"/>
              <a:t> removes auto fluorescent skin revealing subsurface signals not visible before (White Triangles)</a:t>
            </a:r>
            <a:endParaRPr lang="en-US" dirty="0"/>
          </a:p>
        </p:txBody>
      </p:sp>
      <p:sp>
        <p:nvSpPr>
          <p:cNvPr id="19" name="Triangle 18"/>
          <p:cNvSpPr/>
          <p:nvPr/>
        </p:nvSpPr>
        <p:spPr>
          <a:xfrm rot="20238891">
            <a:off x="7956686" y="3497996"/>
            <a:ext cx="93918" cy="19070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 rot="20238891">
            <a:off x="8821922" y="3556956"/>
            <a:ext cx="93918" cy="19070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 rot="20238891">
            <a:off x="8385292" y="3136680"/>
            <a:ext cx="93918" cy="19070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140477" y="406482"/>
            <a:ext cx="337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Threshold  = 4</a:t>
            </a:r>
          </a:p>
          <a:p>
            <a:r>
              <a:rPr lang="en-US" dirty="0" smtClean="0"/>
              <a:t>Size Threshold = 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32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32D48E0-3C53-40A7-A559-123392EA7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33" y="1678122"/>
            <a:ext cx="3536310" cy="35839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C38F20C-5C70-4F81-BEE9-D5D02C789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58" y="1677291"/>
            <a:ext cx="3668217" cy="3586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3904" y="1150882"/>
            <a:ext cx="372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65907" y="1150882"/>
            <a:ext cx="372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33904" y="5432533"/>
            <a:ext cx="420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skin auto fluorescence inhibit visualization of GFP signal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24658" y="5435835"/>
            <a:ext cx="370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SkinZap</a:t>
            </a:r>
            <a:r>
              <a:rPr lang="en-US" dirty="0" smtClean="0"/>
              <a:t> removes auto fluorescent skin revealing subsurface signals not visible before (White Triangles)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40477" y="406482"/>
            <a:ext cx="337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Binary Threshold  = 4</a:t>
            </a:r>
          </a:p>
          <a:p>
            <a:r>
              <a:rPr lang="en-US" dirty="0" smtClean="0"/>
              <a:t>Size Threshold = 2000</a:t>
            </a:r>
            <a:endParaRPr lang="en-US" dirty="0"/>
          </a:p>
        </p:txBody>
      </p:sp>
      <p:sp>
        <p:nvSpPr>
          <p:cNvPr id="12" name="Triangle 11"/>
          <p:cNvSpPr/>
          <p:nvPr/>
        </p:nvSpPr>
        <p:spPr>
          <a:xfrm rot="20238891">
            <a:off x="6859555" y="2576667"/>
            <a:ext cx="93918" cy="19070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 rot="20238891">
            <a:off x="8131708" y="4395156"/>
            <a:ext cx="93918" cy="19070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 rot="20238891">
            <a:off x="7651001" y="3864044"/>
            <a:ext cx="93918" cy="19070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14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162</Words>
  <Application>Microsoft Macintosh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</dc:creator>
  <cp:lastModifiedBy>Microsoft Office User</cp:lastModifiedBy>
  <cp:revision>6</cp:revision>
  <dcterms:created xsi:type="dcterms:W3CDTF">2018-11-08T12:53:49Z</dcterms:created>
  <dcterms:modified xsi:type="dcterms:W3CDTF">2018-11-08T16:03:33Z</dcterms:modified>
</cp:coreProperties>
</file>